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6" r:id="rId3"/>
    <p:sldId id="261" r:id="rId4"/>
    <p:sldId id="263" r:id="rId5"/>
    <p:sldId id="259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94"/>
  </p:normalViewPr>
  <p:slideViewPr>
    <p:cSldViewPr snapToGrid="0">
      <p:cViewPr>
        <p:scale>
          <a:sx n="152" d="100"/>
          <a:sy n="152" d="100"/>
        </p:scale>
        <p:origin x="-864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26684-D244-364C-9C36-442AFA5E036A}" type="datetimeFigureOut">
              <a:rPr kumimoji="1" lang="zh-CN" altLang="en-US" smtClean="0"/>
              <a:t>2025/6/13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F675-C397-064D-8E15-2E0B53A9CF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323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3F675-C397-064D-8E15-2E0B53A9CFE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27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BB6B5-3BF9-78F2-8437-E9914BF64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7A4A0F-BAAD-3E0A-D618-DEA1A138D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8DFBEB-AB52-024B-885A-2784AC45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58136-D8B2-AB08-3A05-4637C3F0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7E839B-9EF8-E739-221E-918F97E7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421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E1384-24A9-474A-C8EB-0163BCE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41908A-FF9E-4F17-E55B-708C6FC7E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641C41-91DA-6584-70BF-D3B56DF6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AEDE9-5C86-BC07-1CCB-BCCD71B2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85EED7-4B83-A229-CF87-CBF241B0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46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8E16F0-FCCD-C44B-3309-63F655FEE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FDC0B6-FBB6-DBCF-3A4B-280DCCAD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5E5160-D0A4-351F-8B6E-47F17B61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7C9549-3712-B860-0B9C-E8BCDB80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2D300-8E84-CC2B-ADAF-D6E762E2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90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E84D4-E809-5D94-0D3F-EE584DB7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7D56A6-002E-6CF7-6F8A-6D7CA5470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E306BF-CD93-3E1C-A7E3-C1EE7C48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83081-50FF-2E3D-2A38-650219C3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FADCA-F89E-995A-9F9F-C7ECA40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32205-5093-1072-0262-A4679E3E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97BB45-2742-0C5B-4CC2-BF7D0B8F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CDF08A-1FBD-8E79-9BAC-323A1F6D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AAE96E-3279-C6F0-07D4-F1C0AAC4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F6EE45-0C25-4802-A23D-D206F2B2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69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EC18F-EDFA-5F4B-3DBD-2B462BF8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EB3437-0A4D-0609-5C70-1C71EC248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6BD272-5ADB-37C7-CA9F-A7C6024A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487EC8-FAA5-0F78-EFB9-2C2DA205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7CF773-369A-C4F2-3EF4-04E355FD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6FBFA0-90AC-586F-0C2B-98D9FEBA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45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77162-B580-62FF-9862-E0BB43D9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7ED428-FF0E-BA19-B561-E1FABDD8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EE9435-6C4B-9178-CD8D-5E25EA448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7D517E-4C1E-891B-B085-4DEBD27EA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33AFDCA-84B7-F8D8-0B67-C7EAEEBB8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E873AA-F575-C6A7-D703-9D4C50A2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8ADC8D-1B0B-FA6D-63A4-2EC4482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1317B4-C7F3-C986-F442-B91E61B4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89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35E08-1354-578D-1885-11C75A2F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792AEF-7FE6-99DC-2DA5-2D6A7FBA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38D733-6102-1BBF-8773-70AFE836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D25885-95A8-06C9-D12D-F2DBDA94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128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855C84-FAD1-B24A-CF23-688DFC83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78C188-AF09-D1F7-3EFB-8481594D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BA2157-6E8F-635B-17D5-FB178981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573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612B2-3552-3C73-54A6-CBD93FA3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25B76E-63B5-2325-0496-46AA206AB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2CDC49-9BBE-EB2A-F818-AF000A273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314AEC-1BF7-74AA-681C-5601CFB6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61A7A6-EC91-2884-4239-3921513F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BFA135-CB85-178D-C9D3-AC3FB962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04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0A7BB-2B6D-13B1-73FD-858EB874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DFC8DF-8C3C-9CDE-74B3-367141A19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86592F-9FBA-9F47-18E3-9B0E9F46C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F011B2-E268-BAA8-9F99-3F277B01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34F768-1DC2-CB2F-797C-E1B6B864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C8D0B1-5FC6-5717-99F1-AD66C290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66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C3FEB4-E35A-E9BA-6571-944F678A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0A075F-9E96-91C6-368B-1507EF11A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A21DD2-747E-C6A5-AF07-BCFA50764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B846-76D4-4D43-B7BA-5D75C3BA8749}" type="datetimeFigureOut">
              <a:rPr kumimoji="1" lang="zh-CN" altLang="en-US" smtClean="0"/>
              <a:t>2025/6/12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C60D9E-D5C6-9258-97A5-80F2144C8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766E9C-DCF9-3118-6CD9-3C00F4190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9646-742F-F34F-9C6A-03461EAA88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5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69F16-C6AF-5C03-F44F-8B6CC2E6D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H5</a:t>
            </a:r>
            <a:r>
              <a:rPr kumimoji="1" lang="zh-CN" altLang="en-US" dirty="0"/>
              <a:t>页面改动</a:t>
            </a:r>
          </a:p>
        </p:txBody>
      </p:sp>
    </p:spTree>
    <p:extLst>
      <p:ext uri="{BB962C8B-B14F-4D97-AF65-F5344CB8AC3E}">
        <p14:creationId xmlns:p14="http://schemas.microsoft.com/office/powerpoint/2010/main" val="825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16751-93CC-B72E-A486-4737008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相册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DCFB2-C0AA-8A37-601D-057581C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3458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C47BB-B602-0F1D-13BF-75F4CA7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3458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3F725-0595-47CA-7F3A-40361CB4A256}"/>
              </a:ext>
            </a:extLst>
          </p:cNvPr>
          <p:cNvSpPr txBox="1"/>
          <p:nvPr/>
        </p:nvSpPr>
        <p:spPr>
          <a:xfrm>
            <a:off x="451946" y="1913457"/>
            <a:ext cx="250282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对相册进行了圆角处理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E1933D3-E841-362E-3555-6845893A93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2105" y="2163622"/>
            <a:ext cx="2145470" cy="4468426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3B848511-DD10-B2F3-C9FD-4184968579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2163622"/>
            <a:ext cx="2145470" cy="45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16751-93CC-B72E-A486-4737008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新闻列表页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DCFB2-C0AA-8A37-601D-057581C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175" y="1439999"/>
            <a:ext cx="5157787" cy="473458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C47BB-B602-0F1D-13BF-75F4CA7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53697"/>
            <a:ext cx="5183188" cy="473458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3F725-0595-47CA-7F3A-40361CB4A256}"/>
              </a:ext>
            </a:extLst>
          </p:cNvPr>
          <p:cNvSpPr txBox="1"/>
          <p:nvPr/>
        </p:nvSpPr>
        <p:spPr>
          <a:xfrm>
            <a:off x="451946" y="1913457"/>
            <a:ext cx="2502820" cy="300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将搜索框变成圆角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对有图片且有头像的新闻，微调了文字间距。没有头像的新闻，高度与图片高度一致。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新闻详情页只保留标题和富文本，去掉了事件和发布者。</a:t>
            </a:r>
            <a:endParaRPr kumimoji="1" lang="en-US" altLang="zh-CN" sz="1600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7A3E5793-B085-41A6-E554-D74D0F23A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2104" y="1966586"/>
            <a:ext cx="2127858" cy="4570553"/>
          </a:xfrm>
          <a:prstGeom prst="rect">
            <a:avLst/>
          </a:prstGeom>
        </p:spPr>
      </p:pic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230CE101-34EE-78F8-325C-C303EB4701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69024" y="1966585"/>
            <a:ext cx="2123708" cy="45262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76A5D1F-1FD5-324A-EB16-F236CFD5B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794" y="1913457"/>
            <a:ext cx="2155197" cy="46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F30D9A4-3886-7F96-C2D6-6CDCAB6A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侧边栏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8C4B6B-0D02-8E2C-94B1-B8947D2D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5813"/>
            <a:ext cx="4552019" cy="445539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4D4D8CB-D333-EF40-4F46-9819BA3DD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67918"/>
            <a:ext cx="4842641" cy="445539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554BB088-0ECE-2BF5-E140-E6F753D434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5999" y="1875111"/>
            <a:ext cx="2139425" cy="4594593"/>
          </a:xfrm>
          <a:prstGeom prst="rect">
            <a:avLst/>
          </a:prstGeom>
        </p:spPr>
      </p:pic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967BFC35-925E-DE25-3D53-5DF3D53E17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5012" y="1913457"/>
            <a:ext cx="2116795" cy="459459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E7B899-1C52-E385-F59B-A56BC46370E9}"/>
              </a:ext>
            </a:extLst>
          </p:cNvPr>
          <p:cNvSpPr txBox="1"/>
          <p:nvPr/>
        </p:nvSpPr>
        <p:spPr>
          <a:xfrm>
            <a:off x="451946" y="1913457"/>
            <a:ext cx="2502820" cy="411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新页面相对于老页面，布局有所改变，更换了图标“</a:t>
            </a:r>
            <a:r>
              <a:rPr kumimoji="1" lang="en-US" altLang="zh-CN" sz="1600" dirty="0"/>
              <a:t>···</a:t>
            </a:r>
            <a:r>
              <a:rPr kumimoji="1" lang="zh-CN" altLang="en-US" sz="1600" dirty="0"/>
              <a:t>”。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老页面：可直接跳转的一级菜单与有二级菜单的一级菜单，交错在一起，页面显得有点杂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新页面：将可直接跳转的一级菜单与有二级菜单的一级菜单分开展示，总体上更直观</a:t>
            </a:r>
          </a:p>
        </p:txBody>
      </p:sp>
    </p:spTree>
    <p:extLst>
      <p:ext uri="{BB962C8B-B14F-4D97-AF65-F5344CB8AC3E}">
        <p14:creationId xmlns:p14="http://schemas.microsoft.com/office/powerpoint/2010/main" val="147874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F30D9A4-3886-7F96-C2D6-6CDCAB6A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筛选弹窗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8C4B6B-0D02-8E2C-94B1-B8947D2D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5813"/>
            <a:ext cx="4552019" cy="445539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4D4D8CB-D333-EF40-4F46-9819BA3DD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67918"/>
            <a:ext cx="4842641" cy="445539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4D699AD-ED4D-E6C5-773B-8B006F013C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38379" y="1875112"/>
            <a:ext cx="2253428" cy="4777269"/>
          </a:xfrm>
          <a:prstGeom prst="rect">
            <a:avLst/>
          </a:prstGeom>
        </p:spPr>
      </p:pic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FC0DA2E3-77B3-2676-1AED-308687A385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5999" y="1906423"/>
            <a:ext cx="2253427" cy="483368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BFA3D8-BD30-C383-7CE6-D46F4812C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235" y="1906423"/>
            <a:ext cx="2224301" cy="48336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8F7DC8E-30D9-46C5-194F-EB884D5166A6}"/>
              </a:ext>
            </a:extLst>
          </p:cNvPr>
          <p:cNvSpPr txBox="1"/>
          <p:nvPr/>
        </p:nvSpPr>
        <p:spPr>
          <a:xfrm>
            <a:off x="8430793" y="1913457"/>
            <a:ext cx="806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超出的文本会显示省略号，选中时会在标题处显示完整文字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3064A-49DA-5DBF-121E-EEE31A099C04}"/>
              </a:ext>
            </a:extLst>
          </p:cNvPr>
          <p:cNvSpPr txBox="1"/>
          <p:nvPr/>
        </p:nvSpPr>
        <p:spPr>
          <a:xfrm>
            <a:off x="451946" y="1913457"/>
            <a:ext cx="2502820" cy="411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老页面点击选项后会直接跳转到筛选后的页面，要筛选多个条件时需多次打开弹窗，不能一次性将多个筛选项中的筛选条件组合在一起。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新页面会根据所有筛选项中选中的筛选条件，在用户点击了确定按钮后才跳转到筛选后的页面，</a:t>
            </a:r>
          </a:p>
        </p:txBody>
      </p:sp>
    </p:spTree>
    <p:extLst>
      <p:ext uri="{BB962C8B-B14F-4D97-AF65-F5344CB8AC3E}">
        <p14:creationId xmlns:p14="http://schemas.microsoft.com/office/powerpoint/2010/main" val="381792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F30D9A4-3886-7F96-C2D6-6CDCAB6A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顶部导航栏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63064A-49DA-5DBF-121E-EEE31A099C04}"/>
              </a:ext>
            </a:extLst>
          </p:cNvPr>
          <p:cNvSpPr txBox="1"/>
          <p:nvPr/>
        </p:nvSpPr>
        <p:spPr>
          <a:xfrm>
            <a:off x="924911" y="1586514"/>
            <a:ext cx="2502820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在向下滑动页面时，导航栏会自动隐藏，当停留超过</a:t>
            </a:r>
            <a:r>
              <a:rPr kumimoji="1" lang="en-US" altLang="zh-CN" sz="1600" dirty="0"/>
              <a:t>2s</a:t>
            </a:r>
            <a:r>
              <a:rPr kumimoji="1" lang="zh-CN" altLang="en-US" sz="1600" dirty="0"/>
              <a:t>后导航栏会自动显示，或向上滑动时导航栏也会自动显示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0C16BE9-55E3-184C-45A7-1F2A216F9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849" y="3648616"/>
            <a:ext cx="6044490" cy="2552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BB3A89-AAA1-6133-AD61-7B5736B5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49" y="365125"/>
            <a:ext cx="4944241" cy="30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16751-93CC-B72E-A486-4737008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活动详情页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DCFB2-C0AA-8A37-601D-057581C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3458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2DD09B2-5E73-25DA-5261-C6C8042B6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9638" y="2154238"/>
            <a:ext cx="2054509" cy="4453200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C47BB-B602-0F1D-13BF-75F4CA7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3458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DFE7043-3B2D-6B89-5439-7EFC9D92BA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67855" y="2154238"/>
            <a:ext cx="2054508" cy="44085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C3F725-0595-47CA-7F3A-40361CB4A256}"/>
              </a:ext>
            </a:extLst>
          </p:cNvPr>
          <p:cNvSpPr txBox="1"/>
          <p:nvPr/>
        </p:nvSpPr>
        <p:spPr>
          <a:xfrm>
            <a:off x="451946" y="1913457"/>
            <a:ext cx="2502820" cy="411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页面布局样式整体都被改变了，价格和优惠券进行了重新设计并且放在标题上吗，分享按钮参考了有赞，标题下方提示项和选择批次参考了去哪儿旅行，活动信息处的排版进行了重新设计，底部按钮参考有赞，图标更换成阿里矢量库的图标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48D698-6C3D-C8FC-103E-4BAFE1305781}"/>
              </a:ext>
            </a:extLst>
          </p:cNvPr>
          <p:cNvSpPr txBox="1"/>
          <p:nvPr/>
        </p:nvSpPr>
        <p:spPr>
          <a:xfrm>
            <a:off x="8192533" y="517683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选项批次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87544A-8B5D-957F-EE09-4E9B5C567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475" y="1978887"/>
            <a:ext cx="2145472" cy="451398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A0F030-5B3E-00DF-7520-A05DCB7701D1}"/>
              </a:ext>
            </a:extLst>
          </p:cNvPr>
          <p:cNvSpPr txBox="1"/>
          <p:nvPr/>
        </p:nvSpPr>
        <p:spPr>
          <a:xfrm>
            <a:off x="11119947" y="470338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日期批次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CB2B8C-E2CC-3122-A694-A4F0DA529E78}"/>
              </a:ext>
            </a:extLst>
          </p:cNvPr>
          <p:cNvSpPr txBox="1"/>
          <p:nvPr/>
        </p:nvSpPr>
        <p:spPr>
          <a:xfrm>
            <a:off x="5092117" y="6040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标题间距调整</a:t>
            </a:r>
          </a:p>
        </p:txBody>
      </p:sp>
    </p:spTree>
    <p:extLst>
      <p:ext uri="{BB962C8B-B14F-4D97-AF65-F5344CB8AC3E}">
        <p14:creationId xmlns:p14="http://schemas.microsoft.com/office/powerpoint/2010/main" val="369811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16751-93CC-B72E-A486-4737008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活动详情页</a:t>
            </a:r>
            <a:r>
              <a:rPr lang="en-US" altLang="zh-CN" dirty="0"/>
              <a:t>-</a:t>
            </a:r>
            <a:r>
              <a:rPr lang="zh-CN" altLang="en-US" dirty="0"/>
              <a:t>最近报名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DCFB2-C0AA-8A37-601D-057581C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508460" cy="473458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C47BB-B602-0F1D-13BF-75F4CA7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6866" y="1681163"/>
            <a:ext cx="4798522" cy="473458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3F725-0595-47CA-7F3A-40361CB4A256}"/>
              </a:ext>
            </a:extLst>
          </p:cNvPr>
          <p:cNvSpPr txBox="1"/>
          <p:nvPr/>
        </p:nvSpPr>
        <p:spPr>
          <a:xfrm>
            <a:off x="451946" y="1913457"/>
            <a:ext cx="2228178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最近报名部分，一行只显示</a:t>
            </a:r>
            <a:r>
              <a:rPr kumimoji="1" lang="en-US" altLang="zh-CN" sz="1600" dirty="0"/>
              <a:t>5</a:t>
            </a:r>
            <a:r>
              <a:rPr kumimoji="1" lang="zh-CN" altLang="en-US" sz="1600" dirty="0"/>
              <a:t>个，超出的部分通过左右滑动查看，当文字过长超出会显示省略号。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579C8F50-AD06-9BFE-95F6-40E8AC414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8742" y="2286829"/>
            <a:ext cx="3533079" cy="1838556"/>
          </a:xfrm>
          <a:prstGeom prst="rect">
            <a:avLst/>
          </a:prstGeom>
        </p:spPr>
      </p:pic>
      <p:pic>
        <p:nvPicPr>
          <p:cNvPr id="21" name="内容占位符 20">
            <a:extLst>
              <a:ext uri="{FF2B5EF4-FFF2-40B4-BE49-F238E27FC236}">
                <a16:creationId xmlns:a16="http://schemas.microsoft.com/office/drawing/2014/main" id="{C239D3E9-D4E3-16F9-9EF6-3C53CC7069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6866" y="2283091"/>
            <a:ext cx="5102711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16751-93CC-B72E-A486-4737008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活动报名页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DCFB2-C0AA-8A37-601D-057581C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3" y="1690688"/>
            <a:ext cx="5157787" cy="473458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C47BB-B602-0F1D-13BF-75F4CA7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974" y="1690688"/>
            <a:ext cx="5183188" cy="473458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3F725-0595-47CA-7F3A-40361CB4A256}"/>
              </a:ext>
            </a:extLst>
          </p:cNvPr>
          <p:cNvSpPr txBox="1"/>
          <p:nvPr/>
        </p:nvSpPr>
        <p:spPr>
          <a:xfrm>
            <a:off x="451946" y="1478067"/>
            <a:ext cx="3169639" cy="485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报名信息布局调整，采用上下布局，图标更换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上传附件排版调整，上传按钮占满一行，上传文件后自动向下位移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优惠码输入框</a:t>
            </a:r>
            <a:r>
              <a:rPr kumimoji="1" lang="en-US" altLang="zh-CN" sz="1600" dirty="0"/>
              <a:t>UI</a:t>
            </a:r>
            <a:r>
              <a:rPr kumimoji="1" lang="zh-CN" altLang="en-US" sz="1600" dirty="0"/>
              <a:t>与报名信息的输入框</a:t>
            </a:r>
            <a:r>
              <a:rPr kumimoji="1" lang="en-US" altLang="zh-CN" sz="1600" dirty="0"/>
              <a:t>UI</a:t>
            </a:r>
            <a:r>
              <a:rPr kumimoji="1" lang="zh-CN" altLang="en-US" sz="1600" dirty="0"/>
              <a:t>同步，按钮采用浅色系样式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底部操作栏左侧字体样式进行了微调，金额进行放大出来。去除了图标。按钮参考了有赞</a:t>
            </a:r>
            <a:endParaRPr kumimoji="1" lang="en-US" altLang="zh-CN" sz="16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整体的间隔进行了调整，缩小了标题与内容之间的间距</a:t>
            </a:r>
            <a:endParaRPr kumimoji="1" lang="en-US" altLang="zh-CN" sz="1600" dirty="0"/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2D39BD05-6DEF-455E-D55F-ED4EE3442D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39664" y="2154621"/>
            <a:ext cx="2054509" cy="44339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B2ED375-D659-F5D3-DA79-A2D4DFF1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486" y="2129898"/>
            <a:ext cx="2084121" cy="44339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7132D3-8B37-604D-A08F-AFF40FEE4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094" y="866230"/>
            <a:ext cx="3602112" cy="70428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88D7D41-0CDC-2C8D-CA63-EAA9ABC8E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263" y="2164145"/>
            <a:ext cx="1984576" cy="4170059"/>
          </a:xfrm>
          <a:prstGeom prst="rect">
            <a:avLst/>
          </a:prstGeom>
        </p:spPr>
      </p:pic>
      <p:pic>
        <p:nvPicPr>
          <p:cNvPr id="25" name="内容占位符 24">
            <a:extLst>
              <a:ext uri="{FF2B5EF4-FFF2-40B4-BE49-F238E27FC236}">
                <a16:creationId xmlns:a16="http://schemas.microsoft.com/office/drawing/2014/main" id="{910E033F-F687-3019-4866-1972A82C71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426806" y="2164145"/>
            <a:ext cx="1973992" cy="4170059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6492D12-3E00-9D36-4168-713690C2BCD2}"/>
              </a:ext>
            </a:extLst>
          </p:cNvPr>
          <p:cNvSpPr txBox="1"/>
          <p:nvPr/>
        </p:nvSpPr>
        <p:spPr>
          <a:xfrm>
            <a:off x="5033473" y="10169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金额用皮肤</a:t>
            </a:r>
          </a:p>
        </p:txBody>
      </p:sp>
    </p:spTree>
    <p:extLst>
      <p:ext uri="{BB962C8B-B14F-4D97-AF65-F5344CB8AC3E}">
        <p14:creationId xmlns:p14="http://schemas.microsoft.com/office/powerpoint/2010/main" val="313725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16751-93CC-B72E-A486-47370084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商品详情页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DCFB2-C0AA-8A37-601D-057581C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3458"/>
          </a:xfrm>
        </p:spPr>
        <p:txBody>
          <a:bodyPr/>
          <a:lstStyle/>
          <a:p>
            <a:pPr algn="r"/>
            <a:r>
              <a:rPr lang="zh-CN" altLang="en-US" dirty="0"/>
              <a:t>老页面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C47BB-B602-0F1D-13BF-75F4CA7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3458"/>
          </a:xfrm>
        </p:spPr>
        <p:txBody>
          <a:bodyPr/>
          <a:lstStyle/>
          <a:p>
            <a:r>
              <a:rPr lang="zh-CN" altLang="en-US" dirty="0"/>
              <a:t>新页面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3F725-0595-47CA-7F3A-40361CB4A256}"/>
              </a:ext>
            </a:extLst>
          </p:cNvPr>
          <p:cNvSpPr txBox="1"/>
          <p:nvPr/>
        </p:nvSpPr>
        <p:spPr>
          <a:xfrm>
            <a:off x="451946" y="1913457"/>
            <a:ext cx="2502820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/>
              <a:t>整体页面布局和风格与活动详情页一致，会员处的文案可能还需调整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AFAFE870-E903-8406-F164-6C2E608DD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8675" y="2154238"/>
            <a:ext cx="2145471" cy="4632017"/>
          </a:xfrm>
          <a:prstGeom prst="rect">
            <a:avLst/>
          </a:prstGeom>
        </p:spPr>
      </p:pic>
      <p:pic>
        <p:nvPicPr>
          <p:cNvPr id="17" name="内容占位符 16">
            <a:extLst>
              <a:ext uri="{FF2B5EF4-FFF2-40B4-BE49-F238E27FC236}">
                <a16:creationId xmlns:a16="http://schemas.microsoft.com/office/drawing/2014/main" id="{F8108AAD-66BE-7CD7-8D93-0147227F27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63622"/>
            <a:ext cx="2145470" cy="4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F04CE-4FDF-54DB-08F5-C640F80D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分享功能步骤调整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5944817-FB10-140E-E50B-014FD3B1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219" y="1543613"/>
            <a:ext cx="2035055" cy="43513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299DC2-92AF-ECA2-7058-A506DC862A86}"/>
              </a:ext>
            </a:extLst>
          </p:cNvPr>
          <p:cNvSpPr txBox="1"/>
          <p:nvPr/>
        </p:nvSpPr>
        <p:spPr>
          <a:xfrm>
            <a:off x="3478138" y="1543613"/>
            <a:ext cx="54938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老页面点击分享按钮：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调用后端接口然后直接生成弹窗海报。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新页面点击分享按钮：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弹窗分享选项列表弹窗，可选择要分享的方式。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点击生成海报与原来逻辑一致。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888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27246</TotalTime>
  <Words>559</Words>
  <Application>Microsoft Macintosh PowerPoint</Application>
  <PresentationFormat>宽屏</PresentationFormat>
  <Paragraphs>56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H5页面改动</vt:lpstr>
      <vt:lpstr>侧边栏</vt:lpstr>
      <vt:lpstr>筛选弹窗</vt:lpstr>
      <vt:lpstr>顶部导航栏</vt:lpstr>
      <vt:lpstr>活动详情页</vt:lpstr>
      <vt:lpstr>活动详情页-最近报名</vt:lpstr>
      <vt:lpstr>活动报名页</vt:lpstr>
      <vt:lpstr>商品详情页</vt:lpstr>
      <vt:lpstr>分享功能步骤调整</vt:lpstr>
      <vt:lpstr>相册</vt:lpstr>
      <vt:lpstr>新闻列表页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</cp:revision>
  <cp:lastPrinted>2025-05-29T09:17:49Z</cp:lastPrinted>
  <dcterms:created xsi:type="dcterms:W3CDTF">2025-05-22T08:29:38Z</dcterms:created>
  <dcterms:modified xsi:type="dcterms:W3CDTF">2025-06-17T01:27:13Z</dcterms:modified>
</cp:coreProperties>
</file>